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日紫喜　友一" initials="日紫喜　友一" lastIdx="1" clrIdx="0">
    <p:extLst>
      <p:ext uri="{19B8F6BF-5375-455C-9EA6-DF929625EA0E}">
        <p15:presenceInfo xmlns:p15="http://schemas.microsoft.com/office/powerpoint/2012/main" userId="S::tomokazu_hishiki@kokuyo.com::35ece279-8c67-4157-838d-e38313fdfd1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0A152-74B7-4F96-8F34-D19F6201BEE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F9135-F589-44B3-98FD-6658D9EC24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77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EFCEFC-1C53-4F39-BD2B-C29E919F071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44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61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64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90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02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4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14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1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26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228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36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23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99A3B-8752-4C78-B029-D751BAFF759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8C1C6-164F-439C-B8B8-06BA883350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71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18" Type="http://schemas.openxmlformats.org/officeDocument/2006/relationships/image" Target="../media/image2.emf"/><Relationship Id="rId3" Type="http://schemas.openxmlformats.org/officeDocument/2006/relationships/image" Target="../media/image1.emf"/><Relationship Id="rId21" Type="http://schemas.openxmlformats.org/officeDocument/2006/relationships/image" Target="../media/image24.pn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0.png"/><Relationship Id="rId20" Type="http://schemas.openxmlformats.org/officeDocument/2006/relationships/image" Target="../media/image23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19" Type="http://schemas.openxmlformats.org/officeDocument/2006/relationships/image" Target="../media/image22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Relationship Id="rId22" Type="http://schemas.openxmlformats.org/officeDocument/2006/relationships/image" Target="../media/image2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B667EDA-3D46-4695-8682-E04B59153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1" y="0"/>
            <a:ext cx="9144001" cy="6858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343A2A2-BF02-4B8E-B9E1-FEF8149D594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3000"/>
          </a:blip>
          <a:stretch>
            <a:fillRect/>
          </a:stretch>
        </p:blipFill>
        <p:spPr>
          <a:xfrm>
            <a:off x="2159071" y="4431022"/>
            <a:ext cx="1328860" cy="129525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10EC2E-87DE-4061-86A4-DCB3934D7DD4}"/>
              </a:ext>
            </a:extLst>
          </p:cNvPr>
          <p:cNvSpPr txBox="1"/>
          <p:nvPr/>
        </p:nvSpPr>
        <p:spPr>
          <a:xfrm>
            <a:off x="2950845" y="523091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solidFill>
                  <a:schemeClr val="bg1"/>
                </a:solidFill>
                <a:latin typeface="+mj-ea"/>
                <a:ea typeface="+mj-ea"/>
              </a:rPr>
              <a:t>00</a:t>
            </a:r>
            <a:endParaRPr kumimoji="1" lang="ja-JP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7D622DE-30DF-4C5A-8EDE-5D3B1BD12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9191" y="4384524"/>
            <a:ext cx="1642935" cy="1692777"/>
          </a:xfrm>
          <a:prstGeom prst="rect">
            <a:avLst/>
          </a:prstGeom>
        </p:spPr>
      </p:pic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78DFE068-8D8B-47F8-8A22-A73B06AE32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8954" y="846415"/>
            <a:ext cx="2146092" cy="82542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4BBEDB2-EE39-419D-A83F-46522F0FBAFB}"/>
              </a:ext>
            </a:extLst>
          </p:cNvPr>
          <p:cNvSpPr txBox="1"/>
          <p:nvPr/>
        </p:nvSpPr>
        <p:spPr>
          <a:xfrm>
            <a:off x="3976323" y="954504"/>
            <a:ext cx="1191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+mj-ea"/>
                <a:ea typeface="+mj-ea"/>
              </a:rPr>
              <a:t>会議室名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D311B1-0519-4945-BE11-4C9BB4A820EC}"/>
              </a:ext>
            </a:extLst>
          </p:cNvPr>
          <p:cNvSpPr txBox="1"/>
          <p:nvPr/>
        </p:nvSpPr>
        <p:spPr>
          <a:xfrm>
            <a:off x="2013022" y="5835987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00</a:t>
            </a:r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分おきに休憩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FEFCC4EC-94D6-4163-A47F-CDB3D23A116B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17000"/>
          </a:blip>
          <a:stretch>
            <a:fillRect/>
          </a:stretch>
        </p:blipFill>
        <p:spPr>
          <a:xfrm>
            <a:off x="2910919" y="2246926"/>
            <a:ext cx="3322161" cy="45719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023C4C4-1819-45FF-ACFE-5AE73EE498C4}"/>
              </a:ext>
            </a:extLst>
          </p:cNvPr>
          <p:cNvSpPr txBox="1"/>
          <p:nvPr/>
        </p:nvSpPr>
        <p:spPr>
          <a:xfrm>
            <a:off x="3706168" y="190045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例：来客専用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055EB5DC-93E5-469A-8DE2-DEE4D7B7A9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12154" y="3193913"/>
            <a:ext cx="414307" cy="98674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84B0380-2D77-448D-AF53-965DB8FE1F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9771" y="3185350"/>
            <a:ext cx="414307" cy="98674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66D76AF-AF31-42E6-9619-5AF4F682A2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67388" y="3185350"/>
            <a:ext cx="414307" cy="986745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CFFD5D8-8745-41F3-B863-CA033D1EEAF5}"/>
              </a:ext>
            </a:extLst>
          </p:cNvPr>
          <p:cNvSpPr txBox="1"/>
          <p:nvPr/>
        </p:nvSpPr>
        <p:spPr>
          <a:xfrm>
            <a:off x="3536057" y="267737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定員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1B8CE5F-AB95-4928-9DD2-275B0241EAA7}"/>
              </a:ext>
            </a:extLst>
          </p:cNvPr>
          <p:cNvSpPr txBox="1"/>
          <p:nvPr/>
        </p:nvSpPr>
        <p:spPr>
          <a:xfrm>
            <a:off x="4782309" y="2684047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名まで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7E78CA9-CB67-457C-A9E9-DC3C3A820335}"/>
              </a:ext>
            </a:extLst>
          </p:cNvPr>
          <p:cNvSpPr txBox="1"/>
          <p:nvPr/>
        </p:nvSpPr>
        <p:spPr>
          <a:xfrm>
            <a:off x="4133417" y="2274493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３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BB1112-6520-4B74-AFFE-B7B67B0E7DBF}"/>
              </a:ext>
            </a:extLst>
          </p:cNvPr>
          <p:cNvSpPr/>
          <p:nvPr/>
        </p:nvSpPr>
        <p:spPr>
          <a:xfrm>
            <a:off x="-1348675" y="0"/>
            <a:ext cx="1244156" cy="6858000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4E8658C9-E688-485E-8E0B-8A0CAA2ED0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974301" y="2184001"/>
            <a:ext cx="414307" cy="98674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9A6D4A-B648-436F-82FF-3D4EEE5963C5}"/>
              </a:ext>
            </a:extLst>
          </p:cNvPr>
          <p:cNvSpPr txBox="1"/>
          <p:nvPr/>
        </p:nvSpPr>
        <p:spPr>
          <a:xfrm>
            <a:off x="-1348675" y="483673"/>
            <a:ext cx="13131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①会議室名をお客様の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室名に変更してください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②会議室のルールがあれ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ば入力してください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③定員を入力して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下記人型アイコンの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数を調整してください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④休憩する時間を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時計アイコンに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入力してください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7D11CC6-0ED8-4EC9-802F-B74536922525}"/>
              </a:ext>
            </a:extLst>
          </p:cNvPr>
          <p:cNvSpPr/>
          <p:nvPr/>
        </p:nvSpPr>
        <p:spPr>
          <a:xfrm>
            <a:off x="-1348675" y="0"/>
            <a:ext cx="1244156" cy="33855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5C200B-C4C0-4CF7-8928-69B9EEE29888}"/>
              </a:ext>
            </a:extLst>
          </p:cNvPr>
          <p:cNvSpPr txBox="1"/>
          <p:nvPr/>
        </p:nvSpPr>
        <p:spPr>
          <a:xfrm>
            <a:off x="-1207611" y="38472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編集・使い方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922A74F4-0BDD-4032-9688-DE1C457B2D4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3000"/>
          </a:blip>
          <a:stretch>
            <a:fillRect/>
          </a:stretch>
        </p:blipFill>
        <p:spPr>
          <a:xfrm>
            <a:off x="-1194768" y="3739064"/>
            <a:ext cx="906105" cy="883187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D3D74A7-0F67-4879-B744-C55E547E1CF0}"/>
              </a:ext>
            </a:extLst>
          </p:cNvPr>
          <p:cNvSpPr txBox="1"/>
          <p:nvPr/>
        </p:nvSpPr>
        <p:spPr>
          <a:xfrm>
            <a:off x="-635374" y="4304064"/>
            <a:ext cx="3467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60</a:t>
            </a:r>
            <a:endParaRPr kumimoji="1" lang="ja-JP" altLang="en-US" sz="105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6668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574E004-7646-46E7-80BE-921C4F6C3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495" y="-40292"/>
            <a:ext cx="9197724" cy="6898292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48C327-6569-4105-AF4A-48BB736D28B4}"/>
              </a:ext>
            </a:extLst>
          </p:cNvPr>
          <p:cNvSpPr/>
          <p:nvPr/>
        </p:nvSpPr>
        <p:spPr>
          <a:xfrm>
            <a:off x="970384" y="550506"/>
            <a:ext cx="7212563" cy="7464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E93D17-FA9E-44B3-AD28-3E0AB0C73B46}"/>
              </a:ext>
            </a:extLst>
          </p:cNvPr>
          <p:cNvSpPr txBox="1"/>
          <p:nvPr/>
        </p:nvSpPr>
        <p:spPr>
          <a:xfrm>
            <a:off x="3834754" y="745697"/>
            <a:ext cx="1491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個人ブース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43180C-BA86-40E5-8E41-871CC4F37193}"/>
              </a:ext>
            </a:extLst>
          </p:cNvPr>
          <p:cNvSpPr txBox="1"/>
          <p:nvPr/>
        </p:nvSpPr>
        <p:spPr>
          <a:xfrm>
            <a:off x="2378631" y="1418484"/>
            <a:ext cx="4246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ソロワーク・</a:t>
            </a:r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Web</a:t>
            </a: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会議を行う時に使用する席</a:t>
            </a:r>
          </a:p>
        </p:txBody>
      </p:sp>
      <p:pic>
        <p:nvPicPr>
          <p:cNvPr id="12" name="グラフィックス 11" descr="モニター">
            <a:extLst>
              <a:ext uri="{FF2B5EF4-FFF2-40B4-BE49-F238E27FC236}">
                <a16:creationId xmlns:a16="http://schemas.microsoft.com/office/drawing/2014/main" id="{3C2EB99F-E975-413C-A9A6-BE22958546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12444" y="4210736"/>
            <a:ext cx="1274035" cy="1274035"/>
          </a:xfrm>
          <a:prstGeom prst="rect">
            <a:avLst/>
          </a:prstGeom>
        </p:spPr>
      </p:pic>
      <p:pic>
        <p:nvPicPr>
          <p:cNvPr id="16" name="グラフィックス 15" descr="受話器">
            <a:extLst>
              <a:ext uri="{FF2B5EF4-FFF2-40B4-BE49-F238E27FC236}">
                <a16:creationId xmlns:a16="http://schemas.microsoft.com/office/drawing/2014/main" id="{99E29AA0-D00E-4FF0-B5FF-8D3F70CFEB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0811" y="2254980"/>
            <a:ext cx="504581" cy="504581"/>
          </a:xfrm>
          <a:prstGeom prst="rect">
            <a:avLst/>
          </a:prstGeom>
        </p:spPr>
      </p:pic>
      <p:pic>
        <p:nvPicPr>
          <p:cNvPr id="18" name="グラフィックス 17" descr="食事をしている人">
            <a:extLst>
              <a:ext uri="{FF2B5EF4-FFF2-40B4-BE49-F238E27FC236}">
                <a16:creationId xmlns:a16="http://schemas.microsoft.com/office/drawing/2014/main" id="{620FF09A-4576-4AC6-A1DF-1197C26DD0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54004" y="4168101"/>
            <a:ext cx="1405594" cy="1405594"/>
          </a:xfrm>
          <a:prstGeom prst="rect">
            <a:avLst/>
          </a:prstGeom>
        </p:spPr>
      </p:pic>
      <p:pic>
        <p:nvPicPr>
          <p:cNvPr id="20" name="グラフィックス 19" descr="ユーザー">
            <a:extLst>
              <a:ext uri="{FF2B5EF4-FFF2-40B4-BE49-F238E27FC236}">
                <a16:creationId xmlns:a16="http://schemas.microsoft.com/office/drawing/2014/main" id="{E5D26A18-1C44-4DFD-A810-C67FA43285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65709" y="2075210"/>
            <a:ext cx="1239162" cy="1239162"/>
          </a:xfrm>
          <a:prstGeom prst="rect">
            <a:avLst/>
          </a:prstGeom>
        </p:spPr>
      </p:pic>
      <p:pic>
        <p:nvPicPr>
          <p:cNvPr id="22" name="グラフィックス 21" descr="教師">
            <a:extLst>
              <a:ext uri="{FF2B5EF4-FFF2-40B4-BE49-F238E27FC236}">
                <a16:creationId xmlns:a16="http://schemas.microsoft.com/office/drawing/2014/main" id="{2AC729FA-6720-46D1-9D78-C83974DB9A0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521088" y="1989132"/>
            <a:ext cx="1448771" cy="1448771"/>
          </a:xfrm>
          <a:prstGeom prst="rect">
            <a:avLst/>
          </a:prstGeom>
        </p:spPr>
      </p:pic>
      <p:pic>
        <p:nvPicPr>
          <p:cNvPr id="24" name="グラフィックス 23" descr="ユーザー">
            <a:extLst>
              <a:ext uri="{FF2B5EF4-FFF2-40B4-BE49-F238E27FC236}">
                <a16:creationId xmlns:a16="http://schemas.microsoft.com/office/drawing/2014/main" id="{44CBA959-11C9-4127-A1AA-C64388022EA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167511" y="2244119"/>
            <a:ext cx="659726" cy="659726"/>
          </a:xfrm>
          <a:prstGeom prst="rect">
            <a:avLst/>
          </a:prstGeom>
        </p:spPr>
      </p:pic>
      <p:pic>
        <p:nvPicPr>
          <p:cNvPr id="28" name="グラフィックス 27" descr="役員室">
            <a:extLst>
              <a:ext uri="{FF2B5EF4-FFF2-40B4-BE49-F238E27FC236}">
                <a16:creationId xmlns:a16="http://schemas.microsoft.com/office/drawing/2014/main" id="{24124F46-102E-40A3-8EE9-18D9DC321BE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135640" y="2154111"/>
            <a:ext cx="1448771" cy="1448771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DEEED0B-6FEA-45FE-8EDE-0078010E0C68}"/>
              </a:ext>
            </a:extLst>
          </p:cNvPr>
          <p:cNvSpPr txBox="1"/>
          <p:nvPr/>
        </p:nvSpPr>
        <p:spPr>
          <a:xfrm>
            <a:off x="1147896" y="1892288"/>
            <a:ext cx="2269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C00000"/>
                </a:solidFill>
                <a:latin typeface="+mj-ea"/>
                <a:ea typeface="+mj-ea"/>
              </a:rPr>
              <a:t>声のボリューム注意！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B5F8ADF-26A2-42CB-BFB8-3E27DB8D98E4}"/>
              </a:ext>
            </a:extLst>
          </p:cNvPr>
          <p:cNvSpPr txBox="1"/>
          <p:nvPr/>
        </p:nvSpPr>
        <p:spPr>
          <a:xfrm>
            <a:off x="1458694" y="3382412"/>
            <a:ext cx="2118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Web</a:t>
            </a:r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ミーティング</a:t>
            </a:r>
            <a:endParaRPr kumimoji="1"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イヤホン使用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1D3AA92-6023-477E-AA8C-09F920C57282}"/>
              </a:ext>
            </a:extLst>
          </p:cNvPr>
          <p:cNvSpPr txBox="1"/>
          <p:nvPr/>
        </p:nvSpPr>
        <p:spPr>
          <a:xfrm>
            <a:off x="4175209" y="3413628"/>
            <a:ext cx="1758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ミーティング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4E3654-3924-4D06-8EC9-4EF54D620E96}"/>
              </a:ext>
            </a:extLst>
          </p:cNvPr>
          <p:cNvSpPr txBox="1"/>
          <p:nvPr/>
        </p:nvSpPr>
        <p:spPr>
          <a:xfrm>
            <a:off x="7085392" y="3389947"/>
            <a:ext cx="599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通話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133FC8A-E3B8-4A31-859C-E27D667131EF}"/>
              </a:ext>
            </a:extLst>
          </p:cNvPr>
          <p:cNvSpPr txBox="1"/>
          <p:nvPr/>
        </p:nvSpPr>
        <p:spPr>
          <a:xfrm>
            <a:off x="1665504" y="5470347"/>
            <a:ext cx="1584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ソロワーク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B8ED1BB-6310-4DC0-9E40-31C392EBEC69}"/>
              </a:ext>
            </a:extLst>
          </p:cNvPr>
          <p:cNvSpPr txBox="1"/>
          <p:nvPr/>
        </p:nvSpPr>
        <p:spPr>
          <a:xfrm>
            <a:off x="4044646" y="5456270"/>
            <a:ext cx="1879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回〇時間まで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034017A-5A2B-43DB-9B96-2B50225720F9}"/>
              </a:ext>
            </a:extLst>
          </p:cNvPr>
          <p:cNvSpPr txBox="1"/>
          <p:nvPr/>
        </p:nvSpPr>
        <p:spPr>
          <a:xfrm>
            <a:off x="6633182" y="5426896"/>
            <a:ext cx="1584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予約必要なし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AFCA1B5-BE5D-4574-86BE-71128F243053}"/>
              </a:ext>
            </a:extLst>
          </p:cNvPr>
          <p:cNvSpPr/>
          <p:nvPr/>
        </p:nvSpPr>
        <p:spPr>
          <a:xfrm>
            <a:off x="3113967" y="6057006"/>
            <a:ext cx="2617088" cy="3470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使用後の消毒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48B5720-1B86-4DE5-A1DD-EE8162544964}"/>
              </a:ext>
            </a:extLst>
          </p:cNvPr>
          <p:cNvSpPr txBox="1"/>
          <p:nvPr/>
        </p:nvSpPr>
        <p:spPr>
          <a:xfrm>
            <a:off x="5828501" y="6065715"/>
            <a:ext cx="1448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忘れずに！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528BED2-FC64-4CE5-900A-5FBE2E99C1D7}"/>
              </a:ext>
            </a:extLst>
          </p:cNvPr>
          <p:cNvSpPr txBox="1"/>
          <p:nvPr/>
        </p:nvSpPr>
        <p:spPr>
          <a:xfrm>
            <a:off x="6614576" y="4028391"/>
            <a:ext cx="21183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 dirty="0">
                <a:solidFill>
                  <a:srgbClr val="C0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×</a:t>
            </a:r>
            <a:endParaRPr kumimoji="1" lang="ja-JP" altLang="en-US" sz="10000" b="1" dirty="0">
              <a:solidFill>
                <a:srgbClr val="C00000"/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857691D-889E-4DC9-AB64-0112DDCFCF25}"/>
              </a:ext>
            </a:extLst>
          </p:cNvPr>
          <p:cNvSpPr txBox="1"/>
          <p:nvPr/>
        </p:nvSpPr>
        <p:spPr>
          <a:xfrm>
            <a:off x="6939439" y="4579066"/>
            <a:ext cx="87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予　約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CF75255-05C7-4A8C-9160-4BD6377DB857}"/>
              </a:ext>
            </a:extLst>
          </p:cNvPr>
          <p:cNvSpPr txBox="1"/>
          <p:nvPr/>
        </p:nvSpPr>
        <p:spPr>
          <a:xfrm>
            <a:off x="4135640" y="2220102"/>
            <a:ext cx="11201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 dirty="0">
                <a:solidFill>
                  <a:srgbClr val="C0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×</a:t>
            </a:r>
            <a:endParaRPr kumimoji="1" lang="ja-JP" altLang="en-US" sz="10000" b="1" dirty="0">
              <a:solidFill>
                <a:srgbClr val="C00000"/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5EB9C9E7-3FBD-4BC3-9108-464824E4E515}"/>
              </a:ext>
            </a:extLst>
          </p:cNvPr>
          <p:cNvPicPr>
            <a:picLocks noChangeAspect="1"/>
          </p:cNvPicPr>
          <p:nvPr/>
        </p:nvPicPr>
        <p:blipFill>
          <a:blip r:embed="rId18">
            <a:lum bright="13000"/>
          </a:blip>
          <a:stretch>
            <a:fillRect/>
          </a:stretch>
        </p:blipFill>
        <p:spPr>
          <a:xfrm>
            <a:off x="4267775" y="4299966"/>
            <a:ext cx="1135021" cy="1106314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A739A4A-DED6-4359-BA54-91AEFF9187F5}"/>
              </a:ext>
            </a:extLst>
          </p:cNvPr>
          <p:cNvSpPr txBox="1"/>
          <p:nvPr/>
        </p:nvSpPr>
        <p:spPr>
          <a:xfrm>
            <a:off x="4984078" y="5028802"/>
            <a:ext cx="434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+mj-ea"/>
                <a:ea typeface="+mj-ea"/>
              </a:rPr>
              <a:t>00</a:t>
            </a:r>
            <a:endParaRPr kumimoji="1" lang="ja-JP" altLang="en-US" sz="1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3" name="グラフィックス 2" descr="イヤホン">
            <a:extLst>
              <a:ext uri="{FF2B5EF4-FFF2-40B4-BE49-F238E27FC236}">
                <a16:creationId xmlns:a16="http://schemas.microsoft.com/office/drawing/2014/main" id="{099A6281-375A-4953-AC51-33018D531F8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177901" y="2402677"/>
            <a:ext cx="560787" cy="560787"/>
          </a:xfrm>
          <a:prstGeom prst="rect">
            <a:avLst/>
          </a:prstGeom>
        </p:spPr>
      </p:pic>
      <p:pic>
        <p:nvPicPr>
          <p:cNvPr id="9" name="グラフィックス 8" descr="スマート フォン">
            <a:extLst>
              <a:ext uri="{FF2B5EF4-FFF2-40B4-BE49-F238E27FC236}">
                <a16:creationId xmlns:a16="http://schemas.microsoft.com/office/drawing/2014/main" id="{E1477099-8D5E-49BA-85A1-33A2AAB5BA7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482527" y="4406776"/>
            <a:ext cx="369078" cy="369078"/>
          </a:xfrm>
          <a:prstGeom prst="rect">
            <a:avLst/>
          </a:prstGeom>
        </p:spPr>
      </p:pic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83EC84E3-AEA0-4848-8F05-89B778357FBA}"/>
              </a:ext>
            </a:extLst>
          </p:cNvPr>
          <p:cNvSpPr/>
          <p:nvPr/>
        </p:nvSpPr>
        <p:spPr>
          <a:xfrm>
            <a:off x="4638213" y="2376329"/>
            <a:ext cx="355248" cy="175474"/>
          </a:xfrm>
          <a:prstGeom prst="wedgeEllipseCallout">
            <a:avLst>
              <a:gd name="adj1" fmla="val -51721"/>
              <a:gd name="adj2" fmla="val 72922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吹き出し: 円形 43">
            <a:extLst>
              <a:ext uri="{FF2B5EF4-FFF2-40B4-BE49-F238E27FC236}">
                <a16:creationId xmlns:a16="http://schemas.microsoft.com/office/drawing/2014/main" id="{CAE0D448-401E-4E20-827D-81C5DC0716A9}"/>
              </a:ext>
            </a:extLst>
          </p:cNvPr>
          <p:cNvSpPr/>
          <p:nvPr/>
        </p:nvSpPr>
        <p:spPr>
          <a:xfrm>
            <a:off x="4720557" y="2132365"/>
            <a:ext cx="355248" cy="175474"/>
          </a:xfrm>
          <a:prstGeom prst="wedgeEllipseCallout">
            <a:avLst>
              <a:gd name="adj1" fmla="val 46090"/>
              <a:gd name="adj2" fmla="val 88555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4A453BF-5966-4DAB-BD28-3B80E040748D}"/>
              </a:ext>
            </a:extLst>
          </p:cNvPr>
          <p:cNvSpPr/>
          <p:nvPr/>
        </p:nvSpPr>
        <p:spPr>
          <a:xfrm>
            <a:off x="-1348675" y="0"/>
            <a:ext cx="1244156" cy="6858000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5A748ED-6E28-4E43-80AB-C65AA573D716}"/>
              </a:ext>
            </a:extLst>
          </p:cNvPr>
          <p:cNvSpPr txBox="1"/>
          <p:nvPr/>
        </p:nvSpPr>
        <p:spPr>
          <a:xfrm>
            <a:off x="-1339097" y="534500"/>
            <a:ext cx="1313180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①ブース名を入力して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ください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②ブースの使用シーン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説明を入力してください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③各アイコンを必要に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応じて編集してください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④休憩する時間を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時計アイコンに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入力してください</a:t>
            </a:r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en-US" altLang="ja-JP" sz="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B6BF96-761A-4753-B123-B15B7B90B3D3}"/>
              </a:ext>
            </a:extLst>
          </p:cNvPr>
          <p:cNvSpPr/>
          <p:nvPr/>
        </p:nvSpPr>
        <p:spPr>
          <a:xfrm>
            <a:off x="-1348675" y="0"/>
            <a:ext cx="1244156" cy="33855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77A912D-D550-4E8B-9B85-4C6C0B79B3DF}"/>
              </a:ext>
            </a:extLst>
          </p:cNvPr>
          <p:cNvSpPr txBox="1"/>
          <p:nvPr/>
        </p:nvSpPr>
        <p:spPr>
          <a:xfrm>
            <a:off x="-1207611" y="38472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編集・使い方</a:t>
            </a: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B6ECFAA8-249A-4943-9720-38E56D326A3F}"/>
              </a:ext>
            </a:extLst>
          </p:cNvPr>
          <p:cNvPicPr>
            <a:picLocks noChangeAspect="1"/>
          </p:cNvPicPr>
          <p:nvPr/>
        </p:nvPicPr>
        <p:blipFill>
          <a:blip r:embed="rId18">
            <a:lum bright="13000"/>
          </a:blip>
          <a:stretch>
            <a:fillRect/>
          </a:stretch>
        </p:blipFill>
        <p:spPr>
          <a:xfrm>
            <a:off x="-1149593" y="3555975"/>
            <a:ext cx="906105" cy="883187"/>
          </a:xfrm>
          <a:prstGeom prst="rect">
            <a:avLst/>
          </a:prstGeom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E0F47EE-DBB3-4778-B5D4-87A76F160553}"/>
              </a:ext>
            </a:extLst>
          </p:cNvPr>
          <p:cNvSpPr txBox="1"/>
          <p:nvPr/>
        </p:nvSpPr>
        <p:spPr>
          <a:xfrm>
            <a:off x="-590199" y="4120975"/>
            <a:ext cx="3467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60</a:t>
            </a:r>
            <a:endParaRPr kumimoji="1" lang="ja-JP" altLang="en-US" sz="105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6B387A4-B396-4F05-9306-EBCF1388EDC5}"/>
              </a:ext>
            </a:extLst>
          </p:cNvPr>
          <p:cNvSpPr txBox="1"/>
          <p:nvPr/>
        </p:nvSpPr>
        <p:spPr>
          <a:xfrm>
            <a:off x="-1403520" y="1723689"/>
            <a:ext cx="11201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 dirty="0">
                <a:solidFill>
                  <a:srgbClr val="C0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×</a:t>
            </a:r>
            <a:endParaRPr kumimoji="1" lang="ja-JP" altLang="en-US" sz="10000" b="1" dirty="0">
              <a:solidFill>
                <a:srgbClr val="C00000"/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3442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123</Words>
  <Application>Microsoft Office PowerPoint</Application>
  <PresentationFormat>画面に合わせる (4:3)</PresentationFormat>
  <Paragraphs>98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游ゴシック</vt:lpstr>
      <vt:lpstr>游ゴシック Light</vt:lpstr>
      <vt:lpstr>游ゴシック Medium</vt:lpstr>
      <vt:lpstr>Aharoni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日紫喜　友一</dc:creator>
  <cp:lastModifiedBy>日紫喜　友一</cp:lastModifiedBy>
  <cp:revision>13</cp:revision>
  <dcterms:created xsi:type="dcterms:W3CDTF">2021-03-05T01:25:07Z</dcterms:created>
  <dcterms:modified xsi:type="dcterms:W3CDTF">2021-03-08T23:23:10Z</dcterms:modified>
</cp:coreProperties>
</file>